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80000" cx="1764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75">
          <p15:clr>
            <a:srgbClr val="747775"/>
          </p15:clr>
        </p15:guide>
        <p15:guide id="2" pos="5556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75" orient="horz"/>
        <p:guide pos="555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428926" y="685800"/>
            <a:ext cx="600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428926" y="685800"/>
            <a:ext cx="6000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601327" y="1459185"/>
            <a:ext cx="16437300" cy="4022700"/>
          </a:xfrm>
          <a:prstGeom prst="rect">
            <a:avLst/>
          </a:prstGeom>
        </p:spPr>
        <p:txBody>
          <a:bodyPr anchorCtr="0" anchor="b" bIns="177300" lIns="177300" spcFirstLastPara="1" rIns="177300" wrap="square" tIns="1773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0100"/>
              <a:buNone/>
              <a:defRPr sz="10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601311" y="5554191"/>
            <a:ext cx="16437300" cy="1553400"/>
          </a:xfrm>
          <a:prstGeom prst="rect">
            <a:avLst/>
          </a:prstGeom>
        </p:spPr>
        <p:txBody>
          <a:bodyPr anchorCtr="0" anchor="t" bIns="177300" lIns="177300" spcFirstLastPara="1" rIns="177300" wrap="square" tIns="1773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16344505" y="9138763"/>
            <a:ext cx="1058400" cy="7713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601311" y="2167734"/>
            <a:ext cx="16437300" cy="3848100"/>
          </a:xfrm>
          <a:prstGeom prst="rect">
            <a:avLst/>
          </a:prstGeom>
        </p:spPr>
        <p:txBody>
          <a:bodyPr anchorCtr="0" anchor="b" bIns="177300" lIns="177300" spcFirstLastPara="1" rIns="177300" wrap="square" tIns="1773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300"/>
              <a:buNone/>
              <a:defRPr sz="2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300"/>
              <a:buNone/>
              <a:defRPr sz="2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300"/>
              <a:buNone/>
              <a:defRPr sz="2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300"/>
              <a:buNone/>
              <a:defRPr sz="2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300"/>
              <a:buNone/>
              <a:defRPr sz="2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300"/>
              <a:buNone/>
              <a:defRPr sz="2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300"/>
              <a:buNone/>
              <a:defRPr sz="2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300"/>
              <a:buNone/>
              <a:defRPr sz="2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300"/>
              <a:buNone/>
              <a:defRPr sz="233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601311" y="6177589"/>
            <a:ext cx="16437300" cy="2549100"/>
          </a:xfrm>
          <a:prstGeom prst="rect">
            <a:avLst/>
          </a:prstGeom>
        </p:spPr>
        <p:txBody>
          <a:bodyPr anchorCtr="0" anchor="t" bIns="177300" lIns="177300" spcFirstLastPara="1" rIns="177300" wrap="square" tIns="177300">
            <a:normAutofit/>
          </a:bodyPr>
          <a:lstStyle>
            <a:lvl1pPr indent="-450850" lvl="0" marL="457200" algn="ctr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 algn="ctr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 algn="ctr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 algn="ctr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 algn="ctr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16344505" y="9138763"/>
            <a:ext cx="1058400" cy="7713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16344505" y="9138763"/>
            <a:ext cx="1058400" cy="7713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601311" y="4215139"/>
            <a:ext cx="16437300" cy="16497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2pPr>
            <a:lvl3pPr lvl="2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3pPr>
            <a:lvl4pPr lvl="3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4pPr>
            <a:lvl5pPr lvl="4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5pPr>
            <a:lvl6pPr lvl="5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6pPr>
            <a:lvl7pPr lvl="6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7pPr>
            <a:lvl8pPr lvl="7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8pPr>
            <a:lvl9pPr lvl="8" algn="ctr">
              <a:spcBef>
                <a:spcPts val="0"/>
              </a:spcBef>
              <a:spcAft>
                <a:spcPts val="0"/>
              </a:spcAft>
              <a:buSzPts val="7000"/>
              <a:buNone/>
              <a:defRPr sz="7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16344505" y="9138763"/>
            <a:ext cx="1058400" cy="7713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601311" y="872140"/>
            <a:ext cx="16437300" cy="1122600"/>
          </a:xfrm>
          <a:prstGeom prst="rect">
            <a:avLst/>
          </a:prstGeom>
        </p:spPr>
        <p:txBody>
          <a:bodyPr anchorCtr="0" anchor="t" bIns="177300" lIns="177300" spcFirstLastPara="1" rIns="177300" wrap="square" tIns="1773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601311" y="2258569"/>
            <a:ext cx="16437300" cy="6695400"/>
          </a:xfrm>
          <a:prstGeom prst="rect">
            <a:avLst/>
          </a:prstGeom>
        </p:spPr>
        <p:txBody>
          <a:bodyPr anchorCtr="0" anchor="t" bIns="177300" lIns="177300" spcFirstLastPara="1" rIns="177300" wrap="square" tIns="177300">
            <a:normAutofit/>
          </a:bodyPr>
          <a:lstStyle>
            <a:lvl1pPr indent="-450850" lvl="0" marL="45720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16344505" y="9138763"/>
            <a:ext cx="1058400" cy="7713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601311" y="872140"/>
            <a:ext cx="16437300" cy="1122600"/>
          </a:xfrm>
          <a:prstGeom prst="rect">
            <a:avLst/>
          </a:prstGeom>
        </p:spPr>
        <p:txBody>
          <a:bodyPr anchorCtr="0" anchor="t" bIns="177300" lIns="177300" spcFirstLastPara="1" rIns="177300" wrap="square" tIns="1773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601311" y="2258569"/>
            <a:ext cx="7716300" cy="6695400"/>
          </a:xfrm>
          <a:prstGeom prst="rect">
            <a:avLst/>
          </a:prstGeom>
        </p:spPr>
        <p:txBody>
          <a:bodyPr anchorCtr="0" anchor="t" bIns="177300" lIns="177300" spcFirstLastPara="1" rIns="177300" wrap="square" tIns="177300">
            <a:normAutofit/>
          </a:bodyPr>
          <a:lstStyle>
            <a:lvl1pPr indent="-400050" lvl="0" marL="457200">
              <a:spcBef>
                <a:spcPts val="0"/>
              </a:spcBef>
              <a:spcAft>
                <a:spcPts val="0"/>
              </a:spcAft>
              <a:buSzPts val="2700"/>
              <a:buChar char="●"/>
              <a:defRPr sz="27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9322346" y="2258569"/>
            <a:ext cx="7716300" cy="6695400"/>
          </a:xfrm>
          <a:prstGeom prst="rect">
            <a:avLst/>
          </a:prstGeom>
        </p:spPr>
        <p:txBody>
          <a:bodyPr anchorCtr="0" anchor="t" bIns="177300" lIns="177300" spcFirstLastPara="1" rIns="177300" wrap="square" tIns="177300">
            <a:normAutofit/>
          </a:bodyPr>
          <a:lstStyle>
            <a:lvl1pPr indent="-400050" lvl="0" marL="457200">
              <a:spcBef>
                <a:spcPts val="0"/>
              </a:spcBef>
              <a:spcAft>
                <a:spcPts val="0"/>
              </a:spcAft>
              <a:buSzPts val="2700"/>
              <a:buChar char="●"/>
              <a:defRPr sz="27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16344505" y="9138763"/>
            <a:ext cx="1058400" cy="7713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601311" y="872140"/>
            <a:ext cx="16437300" cy="1122600"/>
          </a:xfrm>
          <a:prstGeom prst="rect">
            <a:avLst/>
          </a:prstGeom>
        </p:spPr>
        <p:txBody>
          <a:bodyPr anchorCtr="0" anchor="t" bIns="177300" lIns="177300" spcFirstLastPara="1" rIns="177300" wrap="square" tIns="1773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4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16344505" y="9138763"/>
            <a:ext cx="1058400" cy="7713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601311" y="1088840"/>
            <a:ext cx="5416800" cy="1480800"/>
          </a:xfrm>
          <a:prstGeom prst="rect">
            <a:avLst/>
          </a:prstGeom>
        </p:spPr>
        <p:txBody>
          <a:bodyPr anchorCtr="0" anchor="b" bIns="177300" lIns="177300" spcFirstLastPara="1" rIns="177300" wrap="square" tIns="1773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601311" y="2723276"/>
            <a:ext cx="5416800" cy="6231000"/>
          </a:xfrm>
          <a:prstGeom prst="rect">
            <a:avLst/>
          </a:prstGeom>
        </p:spPr>
        <p:txBody>
          <a:bodyPr anchorCtr="0" anchor="t" bIns="177300" lIns="177300" spcFirstLastPara="1" rIns="177300" wrap="square" tIns="177300">
            <a:normAutofit/>
          </a:bodyPr>
          <a:lstStyle>
            <a:lvl1pPr indent="-381000" lvl="0" marL="4572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indent="-381000" lvl="1" marL="9144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indent="-381000" lvl="2" marL="13716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indent="-381000" lvl="3" marL="18288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indent="-381000" lvl="4" marL="2286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indent="-381000" lvl="5" marL="27432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indent="-381000" lvl="6" marL="32004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indent="-381000" lvl="7" marL="36576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indent="-381000" lvl="8" marL="41148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16344505" y="9138763"/>
            <a:ext cx="1058400" cy="7713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945758" y="882184"/>
            <a:ext cx="12284400" cy="80169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1pPr>
            <a:lvl2pPr lvl="1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2pPr>
            <a:lvl3pPr lvl="2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3pPr>
            <a:lvl4pPr lvl="3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4pPr>
            <a:lvl5pPr lvl="4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5pPr>
            <a:lvl6pPr lvl="5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6pPr>
            <a:lvl7pPr lvl="6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7pPr>
            <a:lvl8pPr lvl="7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8pPr>
            <a:lvl9pPr lvl="8">
              <a:spcBef>
                <a:spcPts val="0"/>
              </a:spcBef>
              <a:spcAft>
                <a:spcPts val="0"/>
              </a:spcAft>
              <a:buSzPts val="9300"/>
              <a:buNone/>
              <a:defRPr sz="93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6344505" y="9138763"/>
            <a:ext cx="1058400" cy="7713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8820000" y="-245"/>
            <a:ext cx="8820000" cy="1008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77300" lIns="177300" spcFirstLastPara="1" rIns="177300" wrap="square" tIns="1773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512185" y="2416721"/>
            <a:ext cx="7803900" cy="2904900"/>
          </a:xfrm>
          <a:prstGeom prst="rect">
            <a:avLst/>
          </a:prstGeom>
        </p:spPr>
        <p:txBody>
          <a:bodyPr anchorCtr="0" anchor="b" bIns="177300" lIns="177300" spcFirstLastPara="1" rIns="177300" wrap="square" tIns="1773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1pPr>
            <a:lvl2pPr lvl="1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2pPr>
            <a:lvl3pPr lvl="2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3pPr>
            <a:lvl4pPr lvl="3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4pPr>
            <a:lvl5pPr lvl="4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5pPr>
            <a:lvl6pPr lvl="5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6pPr>
            <a:lvl7pPr lvl="6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7pPr>
            <a:lvl8pPr lvl="7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8pPr>
            <a:lvl9pPr lvl="8" algn="ctr">
              <a:spcBef>
                <a:spcPts val="0"/>
              </a:spcBef>
              <a:spcAft>
                <a:spcPts val="0"/>
              </a:spcAft>
              <a:buSzPts val="8100"/>
              <a:buNone/>
              <a:defRPr sz="81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512185" y="5493340"/>
            <a:ext cx="7803900" cy="2420400"/>
          </a:xfrm>
          <a:prstGeom prst="rect">
            <a:avLst/>
          </a:prstGeom>
        </p:spPr>
        <p:txBody>
          <a:bodyPr anchorCtr="0" anchor="t" bIns="177300" lIns="177300" spcFirstLastPara="1" rIns="177300" wrap="square" tIns="1773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100"/>
              <a:buNone/>
              <a:defRPr sz="4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9528957" y="1419010"/>
            <a:ext cx="7402200" cy="72414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indent="-450850" lvl="0" marL="457200">
              <a:spcBef>
                <a:spcPts val="0"/>
              </a:spcBef>
              <a:spcAft>
                <a:spcPts val="0"/>
              </a:spcAft>
              <a:buSzPts val="3500"/>
              <a:buChar char="●"/>
              <a:defRPr/>
            </a:lvl1pPr>
            <a:lvl2pPr indent="-400050" lvl="1" marL="9144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2pPr>
            <a:lvl3pPr indent="-400050" lvl="2" marL="13716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3pPr>
            <a:lvl4pPr indent="-400050" lvl="3" marL="18288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4pPr>
            <a:lvl5pPr indent="-400050" lvl="4" marL="22860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5pPr>
            <a:lvl6pPr indent="-400050" lvl="5" marL="27432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6pPr>
            <a:lvl7pPr indent="-400050" lvl="6" marL="32004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7pPr>
            <a:lvl8pPr indent="-400050" lvl="7" marL="3657600">
              <a:spcBef>
                <a:spcPts val="0"/>
              </a:spcBef>
              <a:spcAft>
                <a:spcPts val="0"/>
              </a:spcAft>
              <a:buSzPts val="2700"/>
              <a:buChar char="○"/>
              <a:defRPr/>
            </a:lvl8pPr>
            <a:lvl9pPr indent="-400050" lvl="8" marL="4114800">
              <a:spcBef>
                <a:spcPts val="0"/>
              </a:spcBef>
              <a:spcAft>
                <a:spcPts val="0"/>
              </a:spcAft>
              <a:buSzPts val="2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16344505" y="9138763"/>
            <a:ext cx="1058400" cy="7713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601311" y="8290891"/>
            <a:ext cx="11572500" cy="11859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16344505" y="9138763"/>
            <a:ext cx="1058400" cy="771300"/>
          </a:xfrm>
          <a:prstGeom prst="rect">
            <a:avLst/>
          </a:prstGeom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01311" y="872140"/>
            <a:ext cx="16437300" cy="11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7300" lIns="177300" spcFirstLastPara="1" rIns="177300" wrap="square" tIns="1773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01311" y="2258569"/>
            <a:ext cx="16437300" cy="66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177300" lIns="177300" spcFirstLastPara="1" rIns="177300" wrap="square" tIns="177300">
            <a:normAutofit/>
          </a:bodyPr>
          <a:lstStyle>
            <a:lvl1pPr indent="-4508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Char char="●"/>
              <a:defRPr sz="3500">
                <a:solidFill>
                  <a:schemeClr val="dk2"/>
                </a:solidFill>
              </a:defRPr>
            </a:lvl1pPr>
            <a:lvl2pPr indent="-4000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2pPr>
            <a:lvl3pPr indent="-4000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3pPr>
            <a:lvl4pPr indent="-4000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  <a:defRPr sz="2700">
                <a:solidFill>
                  <a:schemeClr val="dk2"/>
                </a:solidFill>
              </a:defRPr>
            </a:lvl4pPr>
            <a:lvl5pPr indent="-4000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5pPr>
            <a:lvl6pPr indent="-4000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6pPr>
            <a:lvl7pPr indent="-4000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  <a:defRPr sz="2700">
                <a:solidFill>
                  <a:schemeClr val="dk2"/>
                </a:solidFill>
              </a:defRPr>
            </a:lvl7pPr>
            <a:lvl8pPr indent="-4000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○"/>
              <a:defRPr sz="2700">
                <a:solidFill>
                  <a:schemeClr val="dk2"/>
                </a:solidFill>
              </a:defRPr>
            </a:lvl8pPr>
            <a:lvl9pPr indent="-4000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■"/>
              <a:defRPr sz="2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16344505" y="9138763"/>
            <a:ext cx="1058400" cy="77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7300" lIns="177300" spcFirstLastPara="1" rIns="177300" wrap="square" tIns="177300">
            <a:normAutofit/>
          </a:bodyPr>
          <a:lstStyle>
            <a:lvl1pPr lvl="0" algn="r">
              <a:buNone/>
              <a:defRPr sz="1900">
                <a:solidFill>
                  <a:schemeClr val="dk2"/>
                </a:solidFill>
              </a:defRPr>
            </a:lvl1pPr>
            <a:lvl2pPr lvl="1" algn="r">
              <a:buNone/>
              <a:defRPr sz="1900">
                <a:solidFill>
                  <a:schemeClr val="dk2"/>
                </a:solidFill>
              </a:defRPr>
            </a:lvl2pPr>
            <a:lvl3pPr lvl="2" algn="r">
              <a:buNone/>
              <a:defRPr sz="1900">
                <a:solidFill>
                  <a:schemeClr val="dk2"/>
                </a:solidFill>
              </a:defRPr>
            </a:lvl3pPr>
            <a:lvl4pPr lvl="3" algn="r">
              <a:buNone/>
              <a:defRPr sz="1900">
                <a:solidFill>
                  <a:schemeClr val="dk2"/>
                </a:solidFill>
              </a:defRPr>
            </a:lvl4pPr>
            <a:lvl5pPr lvl="4" algn="r">
              <a:buNone/>
              <a:defRPr sz="1900">
                <a:solidFill>
                  <a:schemeClr val="dk2"/>
                </a:solidFill>
              </a:defRPr>
            </a:lvl5pPr>
            <a:lvl6pPr lvl="5" algn="r">
              <a:buNone/>
              <a:defRPr sz="1900">
                <a:solidFill>
                  <a:schemeClr val="dk2"/>
                </a:solidFill>
              </a:defRPr>
            </a:lvl6pPr>
            <a:lvl7pPr lvl="6" algn="r">
              <a:buNone/>
              <a:defRPr sz="1900">
                <a:solidFill>
                  <a:schemeClr val="dk2"/>
                </a:solidFill>
              </a:defRPr>
            </a:lvl7pPr>
            <a:lvl8pPr lvl="7" algn="r">
              <a:buNone/>
              <a:defRPr sz="1900">
                <a:solidFill>
                  <a:schemeClr val="dk2"/>
                </a:solidFill>
              </a:defRPr>
            </a:lvl8pPr>
            <a:lvl9pPr lvl="8" algn="r">
              <a:buNone/>
              <a:defRPr sz="19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-2"/>
            <a:ext cx="17640000" cy="1291800"/>
          </a:xfrm>
          <a:prstGeom prst="rect">
            <a:avLst/>
          </a:prstGeom>
          <a:solidFill>
            <a:srgbClr val="C85E98"/>
          </a:solidFill>
          <a:ln>
            <a:noFill/>
          </a:ln>
        </p:spPr>
        <p:txBody>
          <a:bodyPr anchorCtr="0" anchor="ctr" bIns="88625" lIns="177300" spcFirstLastPara="1" rIns="177300" wrap="square" tIns="886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0" y="1735825"/>
            <a:ext cx="17251800" cy="548400"/>
          </a:xfrm>
          <a:prstGeom prst="rect">
            <a:avLst/>
          </a:prstGeom>
          <a:noFill/>
          <a:ln>
            <a:noFill/>
          </a:ln>
        </p:spPr>
        <p:txBody>
          <a:bodyPr anchorCtr="0" anchor="t" bIns="88625" lIns="177300" spcFirstLastPara="1" rIns="177300" wrap="square" tIns="886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r>
              <a:rPr b="0" i="0" lang="pt-BR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400"/>
          </a:p>
        </p:txBody>
      </p:sp>
      <p:sp>
        <p:nvSpPr>
          <p:cNvPr id="56" name="Google Shape;56;p13"/>
          <p:cNvSpPr/>
          <p:nvPr/>
        </p:nvSpPr>
        <p:spPr>
          <a:xfrm>
            <a:off x="0" y="-91248"/>
            <a:ext cx="17394000" cy="7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88625" lIns="177300" spcFirstLastPara="1" rIns="177300" wrap="square" tIns="886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COD</a:t>
            </a:r>
            <a:r>
              <a:rPr lang="pt-BR"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AUTORIAS:</a:t>
            </a:r>
            <a:endParaRPr sz="2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0" y="8788568"/>
            <a:ext cx="17640000" cy="12918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B3B3B3"/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88625" lIns="177300" spcFirstLastPara="1" rIns="177300" wrap="square" tIns="886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5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8" name="Google Shape;5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9627" y="8906817"/>
            <a:ext cx="2222601" cy="1038695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3"/>
          <p:cNvSpPr txBox="1"/>
          <p:nvPr/>
        </p:nvSpPr>
        <p:spPr>
          <a:xfrm>
            <a:off x="3042099" y="9072539"/>
            <a:ext cx="7010400" cy="5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88625" lIns="177300" spcFirstLastPara="1" rIns="177300" wrap="square" tIns="886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XIX CONGRESSO BRASILEIRO DE SEXUALIDADE HUMANA</a:t>
            </a:r>
            <a:endParaRPr sz="1300">
              <a:solidFill>
                <a:schemeClr val="dk1"/>
              </a:solidFill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 rotWithShape="1">
          <a:blip r:embed="rId4">
            <a:alphaModFix/>
          </a:blip>
          <a:srcRect b="20294" l="11184" r="11254" t="19857"/>
          <a:stretch/>
        </p:blipFill>
        <p:spPr>
          <a:xfrm>
            <a:off x="15297019" y="8906793"/>
            <a:ext cx="1794780" cy="105523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/>
          <p:nvPr/>
        </p:nvSpPr>
        <p:spPr>
          <a:xfrm>
            <a:off x="-4" y="645313"/>
            <a:ext cx="173940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t" bIns="88625" lIns="177300" spcFirstLastPara="1" rIns="177300" wrap="square" tIns="886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r>
              <a:rPr lang="pt-BR"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5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