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rchivo Black"/>
      <p:regular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jcEueMb7l/RDt7K2rgWSfbZ3s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chivoBlack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342889"/>
            <a:ext cx="5486400" cy="4115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114387" y="685873"/>
            <a:ext cx="6629226" cy="342936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52ded3fb4_1_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c52ded3fb4_1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52ded3fb4_1_0:notes"/>
          <p:cNvSpPr txBox="1"/>
          <p:nvPr>
            <p:ph idx="1" type="body"/>
          </p:nvPr>
        </p:nvSpPr>
        <p:spPr>
          <a:xfrm>
            <a:off x="685800" y="4342889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c52ded3fb4_1_0:notes"/>
          <p:cNvSpPr/>
          <p:nvPr>
            <p:ph idx="2" type="sldImg"/>
          </p:nvPr>
        </p:nvSpPr>
        <p:spPr>
          <a:xfrm>
            <a:off x="114387" y="685873"/>
            <a:ext cx="6629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2889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87" y="685873"/>
            <a:ext cx="6629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2889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4387" y="685873"/>
            <a:ext cx="6629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2889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87" y="685873"/>
            <a:ext cx="6629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2889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87" y="685873"/>
            <a:ext cx="6629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52ded3fb4_1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52ded3fb4_1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52ded3fb4_1_609:notes"/>
          <p:cNvSpPr txBox="1"/>
          <p:nvPr>
            <p:ph idx="1" type="body"/>
          </p:nvPr>
        </p:nvSpPr>
        <p:spPr>
          <a:xfrm>
            <a:off x="685800" y="4342889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c52ded3fb4_1_609:notes"/>
          <p:cNvSpPr/>
          <p:nvPr>
            <p:ph idx="2" type="sldImg"/>
          </p:nvPr>
        </p:nvSpPr>
        <p:spPr>
          <a:xfrm>
            <a:off x="114387" y="685873"/>
            <a:ext cx="6629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52ded3fb4_1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52ded3fb4_1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52ded3fb4_1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52ded3fb4_1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1" y="841774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1100" lIns="62200" spcFirstLastPara="1" rIns="62200" wrap="square" tIns="311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142999" y="2701531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lvl="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28652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9845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1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305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305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305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305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305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305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629153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9845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1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305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305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305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305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305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305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3887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3887" y="3442099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ítulo e Conteúdo">
  <p:cSld name="4_Título e Conteúdo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52ded3fb4_1_594"/>
          <p:cNvSpPr/>
          <p:nvPr/>
        </p:nvSpPr>
        <p:spPr>
          <a:xfrm>
            <a:off x="-43642" y="0"/>
            <a:ext cx="9187800" cy="5143500"/>
          </a:xfrm>
          <a:prstGeom prst="rect">
            <a:avLst/>
          </a:prstGeom>
          <a:solidFill>
            <a:srgbClr val="5E89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Forma, Círculo&#10;&#10;Descrição gerada automaticamente" id="82" name="Google Shape;82;g2c52ded3fb4_1_594"/>
          <p:cNvPicPr preferRelativeResize="0"/>
          <p:nvPr/>
        </p:nvPicPr>
        <p:blipFill rotWithShape="1">
          <a:blip r:embed="rId2">
            <a:alphaModFix/>
          </a:blip>
          <a:srcRect b="0" l="0" r="63447" t="21148"/>
          <a:stretch/>
        </p:blipFill>
        <p:spPr>
          <a:xfrm>
            <a:off x="7986263" y="-1"/>
            <a:ext cx="1157738" cy="2495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ção gerada automaticamente" id="83" name="Google Shape;83;g2c52ded3fb4_1_594"/>
          <p:cNvPicPr preferRelativeResize="0"/>
          <p:nvPr/>
        </p:nvPicPr>
        <p:blipFill rotWithShape="1">
          <a:blip r:embed="rId3">
            <a:alphaModFix/>
          </a:blip>
          <a:srcRect b="0" l="0" r="75933" t="20477"/>
          <a:stretch/>
        </p:blipFill>
        <p:spPr>
          <a:xfrm>
            <a:off x="8562555" y="-1"/>
            <a:ext cx="581444" cy="192121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c52ded3fb4_1_594"/>
          <p:cNvSpPr/>
          <p:nvPr/>
        </p:nvSpPr>
        <p:spPr>
          <a:xfrm>
            <a:off x="3158290" y="-1"/>
            <a:ext cx="2824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g2c52ded3fb4_1_59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86" name="Google Shape;86;g2c52ded3fb4_1_59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87" name="Google Shape;87;g2c52ded3fb4_1_59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" name="Google Shape;88;g2c52ded3fb4_1_594"/>
          <p:cNvSpPr txBox="1"/>
          <p:nvPr>
            <p:ph idx="1" type="body"/>
          </p:nvPr>
        </p:nvSpPr>
        <p:spPr>
          <a:xfrm>
            <a:off x="629841" y="1331199"/>
            <a:ext cx="2349000" cy="30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89" name="Google Shape;89;g2c52ded3fb4_1_594"/>
          <p:cNvSpPr txBox="1"/>
          <p:nvPr>
            <p:ph idx="2" type="body"/>
          </p:nvPr>
        </p:nvSpPr>
        <p:spPr>
          <a:xfrm>
            <a:off x="629841" y="713265"/>
            <a:ext cx="234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g2c52ded3fb4_1_594"/>
          <p:cNvSpPr txBox="1"/>
          <p:nvPr>
            <p:ph idx="3" type="body"/>
          </p:nvPr>
        </p:nvSpPr>
        <p:spPr>
          <a:xfrm>
            <a:off x="6165056" y="1331199"/>
            <a:ext cx="2349000" cy="30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 sz="1500"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sz="12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91" name="Google Shape;91;g2c52ded3fb4_1_594"/>
          <p:cNvSpPr txBox="1"/>
          <p:nvPr>
            <p:ph idx="4" type="body"/>
          </p:nvPr>
        </p:nvSpPr>
        <p:spPr>
          <a:xfrm>
            <a:off x="6165056" y="713265"/>
            <a:ext cx="234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g2c52ded3fb4_1_594"/>
          <p:cNvSpPr txBox="1"/>
          <p:nvPr>
            <p:ph idx="5" type="body"/>
          </p:nvPr>
        </p:nvSpPr>
        <p:spPr>
          <a:xfrm>
            <a:off x="3397448" y="1331199"/>
            <a:ext cx="23490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93" name="Google Shape;93;g2c52ded3fb4_1_594"/>
          <p:cNvSpPr txBox="1"/>
          <p:nvPr>
            <p:ph idx="6" type="body"/>
          </p:nvPr>
        </p:nvSpPr>
        <p:spPr>
          <a:xfrm>
            <a:off x="3397448" y="713265"/>
            <a:ext cx="234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pic>
        <p:nvPicPr>
          <p:cNvPr descr="Texto&#10;&#10;Descrição gerada automaticamente" id="94" name="Google Shape;94;g2c52ded3fb4_1_5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7781" y="3987646"/>
            <a:ext cx="2168435" cy="53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mparação">
  <p:cSld name="5_Comparaçã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52ded3fb4_1_787"/>
          <p:cNvSpPr txBox="1"/>
          <p:nvPr>
            <p:ph idx="1" type="body"/>
          </p:nvPr>
        </p:nvSpPr>
        <p:spPr>
          <a:xfrm>
            <a:off x="629841" y="1272340"/>
            <a:ext cx="23490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97" name="Google Shape;97;g2c52ded3fb4_1_78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8" name="Google Shape;98;g2c52ded3fb4_1_78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9" name="Google Shape;99;g2c52ded3fb4_1_78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0" name="Google Shape;100;g2c52ded3fb4_1_787"/>
          <p:cNvSpPr txBox="1"/>
          <p:nvPr>
            <p:ph idx="2" type="body"/>
          </p:nvPr>
        </p:nvSpPr>
        <p:spPr>
          <a:xfrm>
            <a:off x="629841" y="576920"/>
            <a:ext cx="234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1" name="Google Shape;101;g2c52ded3fb4_1_787"/>
          <p:cNvSpPr txBox="1"/>
          <p:nvPr>
            <p:ph idx="3" type="body"/>
          </p:nvPr>
        </p:nvSpPr>
        <p:spPr>
          <a:xfrm>
            <a:off x="6165056" y="1272340"/>
            <a:ext cx="23490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02" name="Google Shape;102;g2c52ded3fb4_1_787"/>
          <p:cNvSpPr txBox="1"/>
          <p:nvPr>
            <p:ph idx="4" type="body"/>
          </p:nvPr>
        </p:nvSpPr>
        <p:spPr>
          <a:xfrm>
            <a:off x="6165056" y="576920"/>
            <a:ext cx="234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g2c52ded3fb4_1_787"/>
          <p:cNvSpPr/>
          <p:nvPr>
            <p:ph idx="5" type="pic"/>
          </p:nvPr>
        </p:nvSpPr>
        <p:spPr>
          <a:xfrm>
            <a:off x="3113485" y="576920"/>
            <a:ext cx="2922900" cy="34311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tipo&#10;&#10;Descrição gerada automaticamente" id="104" name="Google Shape;104;g2c52ded3fb4_1_7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17061" y="4168583"/>
            <a:ext cx="498292" cy="498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mparação">
  <p:cSld name="4_Comparação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52ded3fb4_1_1040"/>
          <p:cNvSpPr txBox="1"/>
          <p:nvPr>
            <p:ph idx="1" type="body"/>
          </p:nvPr>
        </p:nvSpPr>
        <p:spPr>
          <a:xfrm>
            <a:off x="629842" y="1272340"/>
            <a:ext cx="2056200" cy="3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07" name="Google Shape;107;g2c52ded3fb4_1_10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8" name="Google Shape;108;g2c52ded3fb4_1_10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9" name="Google Shape;109;g2c52ded3fb4_1_10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0" name="Google Shape;110;g2c52ded3fb4_1_1040"/>
          <p:cNvSpPr txBox="1"/>
          <p:nvPr>
            <p:ph idx="2" type="body"/>
          </p:nvPr>
        </p:nvSpPr>
        <p:spPr>
          <a:xfrm>
            <a:off x="629842" y="576920"/>
            <a:ext cx="2056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1" name="Google Shape;111;g2c52ded3fb4_1_1040"/>
          <p:cNvSpPr/>
          <p:nvPr/>
        </p:nvSpPr>
        <p:spPr>
          <a:xfrm rot="-5400000">
            <a:off x="2000249" y="1028693"/>
            <a:ext cx="5143500" cy="3086100"/>
          </a:xfrm>
          <a:prstGeom prst="rect">
            <a:avLst/>
          </a:prstGeom>
          <a:solidFill>
            <a:srgbClr val="5E894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g2c52ded3fb4_1_1040"/>
          <p:cNvSpPr txBox="1"/>
          <p:nvPr>
            <p:ph idx="3" type="body"/>
          </p:nvPr>
        </p:nvSpPr>
        <p:spPr>
          <a:xfrm>
            <a:off x="6456759" y="1272340"/>
            <a:ext cx="2057400" cy="3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13" name="Google Shape;113;g2c52ded3fb4_1_1040"/>
          <p:cNvSpPr txBox="1"/>
          <p:nvPr>
            <p:ph idx="4" type="body"/>
          </p:nvPr>
        </p:nvSpPr>
        <p:spPr>
          <a:xfrm>
            <a:off x="6456759" y="576920"/>
            <a:ext cx="205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g2c52ded3fb4_1_1040"/>
          <p:cNvSpPr/>
          <p:nvPr>
            <p:ph idx="5" type="pic"/>
          </p:nvPr>
        </p:nvSpPr>
        <p:spPr>
          <a:xfrm>
            <a:off x="3392906" y="1272340"/>
            <a:ext cx="2337000" cy="31674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tipo&#10;&#10;Descrição gerada automaticamente" id="115" name="Google Shape;115;g2c52ded3fb4_1_10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4837" y="346684"/>
            <a:ext cx="714323" cy="71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9845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1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305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305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305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305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305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305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 rot="5400000">
            <a:off x="5350054" y="1467546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 rot="5400000">
            <a:off x="1349479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9845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1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305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305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305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305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305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305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9845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1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305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305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305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305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305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305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37" name="Google Shape;37;p11"/>
          <p:cNvSpPr/>
          <p:nvPr>
            <p:ph idx="2" type="pic"/>
          </p:nvPr>
        </p:nvSpPr>
        <p:spPr>
          <a:xfrm>
            <a:off x="3887393" y="740572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3887393" y="740572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31115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21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94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94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94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94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94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94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29846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1100" lIns="62200" spcFirstLastPara="1" rIns="62200" wrap="square" tIns="311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629846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9845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1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305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305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305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305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305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305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1100" lIns="62200" spcFirstLastPara="1" rIns="62200" wrap="square" tIns="311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9845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1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305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305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305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305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305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305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16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629401" y="274349"/>
            <a:ext cx="78852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629401" y="1369586"/>
            <a:ext cx="78852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629398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029836" y="4767623"/>
            <a:ext cx="3084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457473" y="4767623"/>
            <a:ext cx="2057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/>
          <p:nvPr/>
        </p:nvSpPr>
        <p:spPr>
          <a:xfrm>
            <a:off x="224539" y="4239079"/>
            <a:ext cx="20207" cy="679706"/>
          </a:xfrm>
          <a:prstGeom prst="rect">
            <a:avLst/>
          </a:prstGeom>
          <a:solidFill>
            <a:srgbClr val="54B6C1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274989" y="4189853"/>
            <a:ext cx="2481576" cy="1235718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54B6C1"/>
                </a:solidFill>
                <a:latin typeface="Calibri"/>
                <a:ea typeface="Calibri"/>
                <a:cs typeface="Calibri"/>
                <a:sym typeface="Calibri"/>
              </a:rPr>
              <a:t>CONTATO COMERCIAL</a:t>
            </a:r>
            <a:b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cmgo2024@rhodeseventos.com.br</a:t>
            </a:r>
            <a:br>
              <a:rPr b="0" i="0" lang="pt-BR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+55 31 98484-2948</a:t>
            </a:r>
            <a:br>
              <a:rPr b="0" i="0" lang="pt-BR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+55 31 99981-8884</a:t>
            </a:r>
            <a:br>
              <a:rPr b="0" i="0" lang="pt-BR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-1" y="-1"/>
            <a:ext cx="9144000" cy="5138928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4000"/>
            </a:blip>
            <a:stretch>
              <a:fillRect b="0" l="-6282" r="-6281" t="0"/>
            </a:stretch>
          </a:blipFill>
          <a:ln>
            <a:noFill/>
          </a:ln>
        </p:spPr>
      </p:sp>
      <p:sp>
        <p:nvSpPr>
          <p:cNvPr id="123" name="Google Shape;123;p1"/>
          <p:cNvSpPr/>
          <p:nvPr/>
        </p:nvSpPr>
        <p:spPr>
          <a:xfrm>
            <a:off x="1547425" y="375050"/>
            <a:ext cx="6327630" cy="3918255"/>
          </a:xfrm>
          <a:custGeom>
            <a:rect b="b" l="l" r="r" t="t"/>
            <a:pathLst>
              <a:path extrusionOk="0" h="2783840" w="5490351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rgbClr val="1E3163">
              <a:alpha val="81568"/>
            </a:srgbClr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"/>
          <p:cNvCxnSpPr/>
          <p:nvPr/>
        </p:nvCxnSpPr>
        <p:spPr>
          <a:xfrm rot="10800000">
            <a:off x="2598391" y="2953044"/>
            <a:ext cx="0" cy="11643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1"/>
          <p:cNvSpPr/>
          <p:nvPr/>
        </p:nvSpPr>
        <p:spPr>
          <a:xfrm>
            <a:off x="2181588" y="905948"/>
            <a:ext cx="1090214" cy="1165422"/>
          </a:xfrm>
          <a:custGeom>
            <a:rect b="b" l="l" r="r" t="t"/>
            <a:pathLst>
              <a:path extrusionOk="0" h="1713856" w="1603256">
                <a:moveTo>
                  <a:pt x="0" y="0"/>
                </a:moveTo>
                <a:lnTo>
                  <a:pt x="1603256" y="0"/>
                </a:lnTo>
                <a:lnTo>
                  <a:pt x="1603256" y="1713857"/>
                </a:lnTo>
                <a:lnTo>
                  <a:pt x="0" y="1713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32650" t="0"/>
            </a:stretch>
          </a:blipFill>
          <a:ln>
            <a:noFill/>
          </a:ln>
        </p:spPr>
      </p:sp>
      <p:sp>
        <p:nvSpPr>
          <p:cNvPr id="126" name="Google Shape;126;p1"/>
          <p:cNvSpPr/>
          <p:nvPr/>
        </p:nvSpPr>
        <p:spPr>
          <a:xfrm>
            <a:off x="3272394" y="1093214"/>
            <a:ext cx="1741088" cy="724545"/>
          </a:xfrm>
          <a:custGeom>
            <a:rect b="b" l="l" r="r" t="t"/>
            <a:pathLst>
              <a:path extrusionOk="0" h="1065508" w="2560424">
                <a:moveTo>
                  <a:pt x="0" y="0"/>
                </a:moveTo>
                <a:lnTo>
                  <a:pt x="2560424" y="0"/>
                </a:lnTo>
                <a:lnTo>
                  <a:pt x="2560424" y="1065508"/>
                </a:lnTo>
                <a:lnTo>
                  <a:pt x="0" y="1065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9384" l="-71715" r="0" t="-61153"/>
            </a:stretch>
          </a:blipFill>
          <a:ln>
            <a:noFill/>
          </a:ln>
        </p:spPr>
      </p:sp>
      <p:sp>
        <p:nvSpPr>
          <p:cNvPr id="127" name="Google Shape;127;p1"/>
          <p:cNvSpPr txBox="1"/>
          <p:nvPr/>
        </p:nvSpPr>
        <p:spPr>
          <a:xfrm>
            <a:off x="2181597" y="2511675"/>
            <a:ext cx="502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>
                <a:solidFill>
                  <a:srgbClr val="FFFFFF"/>
                </a:solidFill>
              </a:rPr>
              <a:t>Sexualidade como ciência, educação e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>
                <a:solidFill>
                  <a:srgbClr val="FFFFFF"/>
                </a:solidFill>
              </a:rPr>
              <a:t>ações sociais integrativas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2767385" y="3221100"/>
            <a:ext cx="38877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Palestrante: xxxx</a:t>
            </a:r>
            <a:endParaRPr b="0" i="0" sz="1700" u="none" cap="none" strike="noStrike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Tema: xxxx</a:t>
            </a:r>
            <a:endParaRPr b="0" i="0" sz="1700" u="none" cap="none" strike="noStrike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29" name="Google Shape;12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5112" y="1182254"/>
            <a:ext cx="1835098" cy="952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/>
          <p:nvPr/>
        </p:nvSpPr>
        <p:spPr>
          <a:xfrm>
            <a:off x="3294625" y="1915400"/>
            <a:ext cx="1835100" cy="281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3366050" y="1980600"/>
            <a:ext cx="1924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Jornada Mineira de Sexologia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52ded3fb4_1_839"/>
          <p:cNvSpPr/>
          <p:nvPr/>
        </p:nvSpPr>
        <p:spPr>
          <a:xfrm>
            <a:off x="3224411" y="0"/>
            <a:ext cx="2851500" cy="5143500"/>
          </a:xfrm>
          <a:prstGeom prst="rect">
            <a:avLst/>
          </a:prstGeom>
          <a:solidFill>
            <a:srgbClr val="C7629B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c52ded3fb4_1_839"/>
          <p:cNvSpPr/>
          <p:nvPr>
            <p:ph idx="2" type="pic"/>
          </p:nvPr>
        </p:nvSpPr>
        <p:spPr>
          <a:xfrm>
            <a:off x="3532756" y="1272340"/>
            <a:ext cx="2337000" cy="31674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g2c52ded3fb4_1_839"/>
          <p:cNvSpPr txBox="1"/>
          <p:nvPr>
            <p:ph idx="1" type="body"/>
          </p:nvPr>
        </p:nvSpPr>
        <p:spPr>
          <a:xfrm>
            <a:off x="629842" y="1272340"/>
            <a:ext cx="2056200" cy="3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5" name="Google Shape;215;g2c52ded3fb4_1_839"/>
          <p:cNvSpPr txBox="1"/>
          <p:nvPr>
            <p:ph idx="4294967295" type="body"/>
          </p:nvPr>
        </p:nvSpPr>
        <p:spPr>
          <a:xfrm>
            <a:off x="629842" y="576920"/>
            <a:ext cx="2056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216" name="Google Shape;216;g2c52ded3fb4_1_839"/>
          <p:cNvSpPr txBox="1"/>
          <p:nvPr>
            <p:ph idx="4294967295" type="body"/>
          </p:nvPr>
        </p:nvSpPr>
        <p:spPr>
          <a:xfrm>
            <a:off x="6456759" y="1272340"/>
            <a:ext cx="2057400" cy="3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7" name="Google Shape;217;g2c52ded3fb4_1_839"/>
          <p:cNvSpPr txBox="1"/>
          <p:nvPr>
            <p:ph idx="4294967295" type="body"/>
          </p:nvPr>
        </p:nvSpPr>
        <p:spPr>
          <a:xfrm>
            <a:off x="6456759" y="576920"/>
            <a:ext cx="205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218" name="Google Shape;218;g2c52ded3fb4_1_8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725" y="262738"/>
            <a:ext cx="884099" cy="5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c52ded3fb4_1_8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475" y="262750"/>
            <a:ext cx="1363400" cy="5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c52ded3fb4_1_0"/>
          <p:cNvPicPr preferRelativeResize="0"/>
          <p:nvPr/>
        </p:nvPicPr>
        <p:blipFill rotWithShape="1">
          <a:blip r:embed="rId3">
            <a:alphaModFix amt="25000"/>
          </a:blip>
          <a:srcRect b="12526" l="6171" r="6171" t="0"/>
          <a:stretch/>
        </p:blipFill>
        <p:spPr>
          <a:xfrm>
            <a:off x="0" y="0"/>
            <a:ext cx="9144000" cy="51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11" y="0"/>
            <a:ext cx="2851500" cy="5143500"/>
          </a:xfrm>
          <a:prstGeom prst="rect">
            <a:avLst/>
          </a:prstGeom>
          <a:solidFill>
            <a:srgbClr val="C7629B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3167" y="285025"/>
            <a:ext cx="912859" cy="4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2425" y="239652"/>
            <a:ext cx="1207839" cy="5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>
            <p:ph idx="2" type="pic"/>
          </p:nvPr>
        </p:nvSpPr>
        <p:spPr>
          <a:xfrm>
            <a:off x="628650" y="273844"/>
            <a:ext cx="3886200" cy="43590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4"/>
          <p:cNvSpPr txBox="1"/>
          <p:nvPr>
            <p:ph type="title"/>
          </p:nvPr>
        </p:nvSpPr>
        <p:spPr>
          <a:xfrm>
            <a:off x="5235175" y="909199"/>
            <a:ext cx="3583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5235175" y="1844946"/>
            <a:ext cx="35835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/>
          <p:nvPr/>
        </p:nvSpPr>
        <p:spPr>
          <a:xfrm>
            <a:off x="-1" y="0"/>
            <a:ext cx="234900" cy="5143500"/>
          </a:xfrm>
          <a:prstGeom prst="rect">
            <a:avLst/>
          </a:prstGeom>
          <a:solidFill>
            <a:srgbClr val="C7629B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-656692" y="218458"/>
            <a:ext cx="3764568" cy="4043676"/>
          </a:xfrm>
          <a:custGeom>
            <a:rect b="b" l="l" r="r" t="t"/>
            <a:pathLst>
              <a:path extrusionOk="0" h="5946583" w="5536129">
                <a:moveTo>
                  <a:pt x="0" y="0"/>
                </a:moveTo>
                <a:lnTo>
                  <a:pt x="5536129" y="0"/>
                </a:lnTo>
                <a:lnTo>
                  <a:pt x="5536129" y="5946583"/>
                </a:lnTo>
                <a:lnTo>
                  <a:pt x="0" y="594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0000"/>
            </a:blip>
            <a:stretch>
              <a:fillRect b="0" l="0" r="-132574" t="0"/>
            </a:stretch>
          </a:blipFill>
          <a:ln>
            <a:noFill/>
          </a:ln>
        </p:spPr>
      </p:sp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3167" y="285025"/>
            <a:ext cx="912859" cy="4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2425" y="239652"/>
            <a:ext cx="1207839" cy="5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 amt="25000"/>
          </a:blip>
          <a:srcRect b="12525" l="6171" r="6170" t="0"/>
          <a:stretch/>
        </p:blipFill>
        <p:spPr>
          <a:xfrm>
            <a:off x="0" y="0"/>
            <a:ext cx="9144000" cy="514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 txBox="1"/>
          <p:nvPr/>
        </p:nvSpPr>
        <p:spPr>
          <a:xfrm>
            <a:off x="435100" y="435100"/>
            <a:ext cx="8049300" cy="4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56" name="Google Shape;156;p5"/>
          <p:cNvSpPr/>
          <p:nvPr/>
        </p:nvSpPr>
        <p:spPr>
          <a:xfrm>
            <a:off x="341875" y="295250"/>
            <a:ext cx="8453400" cy="456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517" y="821125"/>
            <a:ext cx="912859" cy="4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9775" y="775752"/>
            <a:ext cx="1207839" cy="5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/>
          <p:nvPr/>
        </p:nvSpPr>
        <p:spPr>
          <a:xfrm>
            <a:off x="0" y="0"/>
            <a:ext cx="9144000" cy="924600"/>
          </a:xfrm>
          <a:prstGeom prst="rect">
            <a:avLst/>
          </a:prstGeom>
          <a:solidFill>
            <a:srgbClr val="C7629B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-1627917" y="924608"/>
            <a:ext cx="3764568" cy="4043676"/>
          </a:xfrm>
          <a:custGeom>
            <a:rect b="b" l="l" r="r" t="t"/>
            <a:pathLst>
              <a:path extrusionOk="0" h="5946583" w="5536129">
                <a:moveTo>
                  <a:pt x="0" y="0"/>
                </a:moveTo>
                <a:lnTo>
                  <a:pt x="5536129" y="0"/>
                </a:lnTo>
                <a:lnTo>
                  <a:pt x="5536129" y="5946583"/>
                </a:lnTo>
                <a:lnTo>
                  <a:pt x="0" y="594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0000"/>
            </a:blip>
            <a:stretch>
              <a:fillRect b="0" l="0" r="-132574" t="0"/>
            </a:stretch>
          </a:blipFill>
          <a:ln>
            <a:noFill/>
          </a:ln>
        </p:spPr>
      </p:sp>
      <p:pic>
        <p:nvPicPr>
          <p:cNvPr id="165" name="Google Shape;16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575" y="192838"/>
            <a:ext cx="884099" cy="5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330" y="158475"/>
            <a:ext cx="1363394" cy="6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/>
          <p:nvPr>
            <p:ph type="title"/>
          </p:nvPr>
        </p:nvSpPr>
        <p:spPr>
          <a:xfrm>
            <a:off x="1226050" y="1251049"/>
            <a:ext cx="3583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 txBox="1"/>
          <p:nvPr>
            <p:ph type="title"/>
          </p:nvPr>
        </p:nvSpPr>
        <p:spPr>
          <a:xfrm>
            <a:off x="1226050" y="2343577"/>
            <a:ext cx="3583500" cy="24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629B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52ded3fb4_1_80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g2c52ded3fb4_1_8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8500" y="449213"/>
            <a:ext cx="884099" cy="5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c52ded3fb4_1_8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255" y="414850"/>
            <a:ext cx="1363394" cy="6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c52ded3fb4_1_805"/>
          <p:cNvSpPr txBox="1"/>
          <p:nvPr>
            <p:ph type="title"/>
          </p:nvPr>
        </p:nvSpPr>
        <p:spPr>
          <a:xfrm>
            <a:off x="628650" y="380849"/>
            <a:ext cx="3583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52ded3fb4_1_609"/>
          <p:cNvSpPr/>
          <p:nvPr/>
        </p:nvSpPr>
        <p:spPr>
          <a:xfrm>
            <a:off x="6292511" y="0"/>
            <a:ext cx="2851500" cy="5143500"/>
          </a:xfrm>
          <a:prstGeom prst="rect">
            <a:avLst/>
          </a:prstGeom>
          <a:solidFill>
            <a:srgbClr val="C7629B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c52ded3fb4_1_609"/>
          <p:cNvSpPr/>
          <p:nvPr>
            <p:ph idx="2" type="pic"/>
          </p:nvPr>
        </p:nvSpPr>
        <p:spPr>
          <a:xfrm>
            <a:off x="4140525" y="308325"/>
            <a:ext cx="3886200" cy="4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g2c52ded3fb4_1_609"/>
          <p:cNvSpPr txBox="1"/>
          <p:nvPr>
            <p:ph type="title"/>
          </p:nvPr>
        </p:nvSpPr>
        <p:spPr>
          <a:xfrm>
            <a:off x="278150" y="1027599"/>
            <a:ext cx="3583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84" name="Google Shape;184;g2c52ded3fb4_1_609"/>
          <p:cNvSpPr txBox="1"/>
          <p:nvPr>
            <p:ph idx="1" type="body"/>
          </p:nvPr>
        </p:nvSpPr>
        <p:spPr>
          <a:xfrm>
            <a:off x="278150" y="1963346"/>
            <a:ext cx="35835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85" name="Google Shape;185;g2c52ded3fb4_1_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892" y="308325"/>
            <a:ext cx="912859" cy="4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c52ded3fb4_1_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150" y="262952"/>
            <a:ext cx="1207839" cy="5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629B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52ded3fb4_1_812"/>
          <p:cNvSpPr txBox="1"/>
          <p:nvPr>
            <p:ph idx="1" type="body"/>
          </p:nvPr>
        </p:nvSpPr>
        <p:spPr>
          <a:xfrm>
            <a:off x="629891" y="1885527"/>
            <a:ext cx="23490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92" name="Google Shape;192;g2c52ded3fb4_1_812"/>
          <p:cNvSpPr txBox="1"/>
          <p:nvPr>
            <p:ph idx="4294967295" type="body"/>
          </p:nvPr>
        </p:nvSpPr>
        <p:spPr>
          <a:xfrm>
            <a:off x="629891" y="1190108"/>
            <a:ext cx="234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93" name="Google Shape;193;g2c52ded3fb4_1_812"/>
          <p:cNvSpPr txBox="1"/>
          <p:nvPr>
            <p:ph idx="4294967295" type="body"/>
          </p:nvPr>
        </p:nvSpPr>
        <p:spPr>
          <a:xfrm>
            <a:off x="6165106" y="1885527"/>
            <a:ext cx="23490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94" name="Google Shape;194;g2c52ded3fb4_1_812"/>
          <p:cNvSpPr txBox="1"/>
          <p:nvPr>
            <p:ph idx="4294967295" type="body"/>
          </p:nvPr>
        </p:nvSpPr>
        <p:spPr>
          <a:xfrm>
            <a:off x="6165106" y="1190108"/>
            <a:ext cx="234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95" name="Google Shape;195;g2c52ded3fb4_1_812"/>
          <p:cNvSpPr/>
          <p:nvPr>
            <p:ph idx="2" type="pic"/>
          </p:nvPr>
        </p:nvSpPr>
        <p:spPr>
          <a:xfrm>
            <a:off x="3113535" y="1190108"/>
            <a:ext cx="2922900" cy="34311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6" name="Google Shape;196;g2c52ded3fb4_1_8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8500" y="449213"/>
            <a:ext cx="884099" cy="5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c52ded3fb4_1_8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255" y="414850"/>
            <a:ext cx="1363394" cy="6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52ded3fb4_1_827"/>
          <p:cNvSpPr txBox="1"/>
          <p:nvPr>
            <p:ph type="title"/>
          </p:nvPr>
        </p:nvSpPr>
        <p:spPr>
          <a:xfrm>
            <a:off x="472400" y="514824"/>
            <a:ext cx="3583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03" name="Google Shape;203;g2c52ded3fb4_1_827"/>
          <p:cNvSpPr txBox="1"/>
          <p:nvPr>
            <p:ph idx="1" type="body"/>
          </p:nvPr>
        </p:nvSpPr>
        <p:spPr>
          <a:xfrm>
            <a:off x="472400" y="1736171"/>
            <a:ext cx="35835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04" name="Google Shape;204;g2c52ded3fb4_1_827"/>
          <p:cNvSpPr/>
          <p:nvPr/>
        </p:nvSpPr>
        <p:spPr>
          <a:xfrm>
            <a:off x="6172808" y="859733"/>
            <a:ext cx="3764568" cy="4043676"/>
          </a:xfrm>
          <a:custGeom>
            <a:rect b="b" l="l" r="r" t="t"/>
            <a:pathLst>
              <a:path extrusionOk="0" h="5946583" w="5536129">
                <a:moveTo>
                  <a:pt x="0" y="0"/>
                </a:moveTo>
                <a:lnTo>
                  <a:pt x="5536129" y="0"/>
                </a:lnTo>
                <a:lnTo>
                  <a:pt x="5536129" y="5946583"/>
                </a:lnTo>
                <a:lnTo>
                  <a:pt x="0" y="594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0000"/>
            </a:blip>
            <a:stretch>
              <a:fillRect b="0" l="0" r="-132579" t="0"/>
            </a:stretch>
          </a:blipFill>
          <a:ln>
            <a:noFill/>
          </a:ln>
        </p:spPr>
      </p:sp>
      <p:pic>
        <p:nvPicPr>
          <p:cNvPr id="205" name="Google Shape;205;g2c52ded3fb4_1_8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3167" y="285025"/>
            <a:ext cx="912859" cy="4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c52ded3fb4_1_8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2425" y="239652"/>
            <a:ext cx="1207839" cy="5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c52ded3fb4_1_827"/>
          <p:cNvSpPr/>
          <p:nvPr/>
        </p:nvSpPr>
        <p:spPr>
          <a:xfrm>
            <a:off x="-1" y="0"/>
            <a:ext cx="234900" cy="5143500"/>
          </a:xfrm>
          <a:prstGeom prst="rect">
            <a:avLst/>
          </a:prstGeom>
          <a:solidFill>
            <a:srgbClr val="C7629B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